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今田　健太" initials="今田　健太" lastIdx="0" clrIdx="0">
    <p:extLst>
      <p:ext uri="{19B8F6BF-5375-455C-9EA6-DF929625EA0E}">
        <p15:presenceInfo xmlns:p15="http://schemas.microsoft.com/office/powerpoint/2012/main" userId="S-1-5-21-1606980848-1788223648-1801674531-241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FFFF"/>
    <a:srgbClr val="0066FF"/>
    <a:srgbClr val="0000FF"/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3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0D91-3C24-4677-8BC6-A1E75595EFB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5A69-1A1F-4D2E-8F6F-DA4AE05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6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0D91-3C24-4677-8BC6-A1E75595EFB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5A69-1A1F-4D2E-8F6F-DA4AE05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51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0D91-3C24-4677-8BC6-A1E75595EFB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5A69-1A1F-4D2E-8F6F-DA4AE05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673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0D91-3C24-4677-8BC6-A1E75595EFB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5A69-1A1F-4D2E-8F6F-DA4AE05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570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0D91-3C24-4677-8BC6-A1E75595EFB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5A69-1A1F-4D2E-8F6F-DA4AE05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482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0D91-3C24-4677-8BC6-A1E75595EFB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5A69-1A1F-4D2E-8F6F-DA4AE05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17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0D91-3C24-4677-8BC6-A1E75595EFB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5A69-1A1F-4D2E-8F6F-DA4AE05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10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0D91-3C24-4677-8BC6-A1E75595EFB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5A69-1A1F-4D2E-8F6F-DA4AE05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928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0D91-3C24-4677-8BC6-A1E75595EFB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5A69-1A1F-4D2E-8F6F-DA4AE05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367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0D91-3C24-4677-8BC6-A1E75595EFB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5A69-1A1F-4D2E-8F6F-DA4AE05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62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0D91-3C24-4677-8BC6-A1E75595EFB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5A69-1A1F-4D2E-8F6F-DA4AE05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72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0D91-3C24-4677-8BC6-A1E75595EFB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5A69-1A1F-4D2E-8F6F-DA4AE05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7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D0D91-3C24-4677-8BC6-A1E75595EFB2}" type="datetimeFigureOut">
              <a:rPr kumimoji="1" lang="ja-JP" altLang="en-US" smtClean="0"/>
              <a:t>2022/12/5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E5A69-1A1F-4D2E-8F6F-DA4AE050B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19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660" r:id="rId1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9388" y="546776"/>
            <a:ext cx="6444000" cy="539560"/>
          </a:xfrm>
          <a:solidFill>
            <a:srgbClr val="0000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●●●クラブ</a:t>
            </a:r>
            <a:endParaRPr kumimoji="1" lang="ja-JP" altLang="en-US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109800"/>
              </p:ext>
            </p:extLst>
          </p:nvPr>
        </p:nvGraphicFramePr>
        <p:xfrm>
          <a:off x="209388" y="3082238"/>
          <a:ext cx="6444000" cy="4288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361">
                  <a:extLst>
                    <a:ext uri="{9D8B030D-6E8A-4147-A177-3AD203B41FA5}">
                      <a16:colId xmlns:a16="http://schemas.microsoft.com/office/drawing/2014/main" val="127786444"/>
                    </a:ext>
                  </a:extLst>
                </a:gridCol>
                <a:gridCol w="4857639">
                  <a:extLst>
                    <a:ext uri="{9D8B030D-6E8A-4147-A177-3AD203B41FA5}">
                      <a16:colId xmlns:a16="http://schemas.microsoft.com/office/drawing/2014/main" val="942832955"/>
                    </a:ext>
                  </a:extLst>
                </a:gridCol>
              </a:tblGrid>
              <a:tr h="633817">
                <a:tc>
                  <a:txBody>
                    <a:bodyPr/>
                    <a:lstStyle/>
                    <a:p>
                      <a:r>
                        <a:rPr kumimoji="1" lang="ja-JP" altLang="en-US" sz="13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参加対象者</a:t>
                      </a:r>
                      <a:endParaRPr kumimoji="1" lang="ja-JP" altLang="en-US" sz="13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790370"/>
                  </a:ext>
                </a:extLst>
              </a:tr>
              <a:tr h="633817">
                <a:tc>
                  <a:txBody>
                    <a:bodyPr/>
                    <a:lstStyle/>
                    <a:p>
                      <a:r>
                        <a:rPr kumimoji="1" lang="ja-JP" altLang="en-US" sz="13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活動日時</a:t>
                      </a:r>
                      <a:endParaRPr kumimoji="1" lang="ja-JP" altLang="en-US" sz="13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689150"/>
                  </a:ext>
                </a:extLst>
              </a:tr>
              <a:tr h="633817">
                <a:tc>
                  <a:txBody>
                    <a:bodyPr/>
                    <a:lstStyle/>
                    <a:p>
                      <a:r>
                        <a:rPr kumimoji="1" lang="ja-JP" altLang="en-US" sz="13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活動場所</a:t>
                      </a:r>
                      <a:endParaRPr kumimoji="1" lang="ja-JP" altLang="en-US" sz="13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376024"/>
                  </a:ext>
                </a:extLst>
              </a:tr>
              <a:tr h="633817">
                <a:tc>
                  <a:txBody>
                    <a:bodyPr/>
                    <a:lstStyle/>
                    <a:p>
                      <a:r>
                        <a:rPr kumimoji="1" lang="ja-JP" altLang="en-US" sz="13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会費等</a:t>
                      </a:r>
                      <a:endParaRPr kumimoji="1" lang="ja-JP" altLang="en-US" sz="13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71416"/>
                  </a:ext>
                </a:extLst>
              </a:tr>
              <a:tr h="633817">
                <a:tc>
                  <a:txBody>
                    <a:bodyPr/>
                    <a:lstStyle/>
                    <a:p>
                      <a:r>
                        <a:rPr kumimoji="1" lang="ja-JP" altLang="en-US" sz="13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ホームページ</a:t>
                      </a:r>
                      <a:endParaRPr kumimoji="1" lang="ja-JP" altLang="en-US" sz="13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647397"/>
                  </a:ext>
                </a:extLst>
              </a:tr>
              <a:tr h="1118962">
                <a:tc>
                  <a:txBody>
                    <a:bodyPr/>
                    <a:lstStyle/>
                    <a:p>
                      <a:r>
                        <a:rPr kumimoji="1" lang="ja-JP" altLang="en-US" sz="13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メッセージ</a:t>
                      </a:r>
                      <a:endParaRPr kumimoji="1" lang="ja-JP" altLang="en-US" sz="13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945537"/>
                  </a:ext>
                </a:extLst>
              </a:tr>
            </a:tbl>
          </a:graphicData>
        </a:graphic>
      </p:graphicFrame>
      <p:sp>
        <p:nvSpPr>
          <p:cNvPr id="18" name="正方形/長方形 17"/>
          <p:cNvSpPr/>
          <p:nvPr/>
        </p:nvSpPr>
        <p:spPr>
          <a:xfrm>
            <a:off x="3123093" y="1217092"/>
            <a:ext cx="3530295" cy="16472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5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■連絡先</a:t>
            </a:r>
            <a:endParaRPr kumimoji="1" lang="en-US" altLang="ja-JP" sz="1500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5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担当　</a:t>
            </a:r>
            <a:r>
              <a:rPr lang="ja-JP" altLang="en-US" sz="15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●●　●●</a:t>
            </a:r>
            <a:endParaRPr kumimoji="1" lang="en-US" altLang="ja-JP" sz="1500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5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☎</a:t>
            </a:r>
            <a:r>
              <a:rPr lang="ja-JP" altLang="en-US" sz="15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5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076-000-000</a:t>
            </a:r>
            <a:r>
              <a:rPr kumimoji="1" lang="ja-JP" altLang="en-US" sz="15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kumimoji="1" lang="en-US" altLang="ja-JP" sz="1500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5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📠　　</a:t>
            </a:r>
            <a:r>
              <a:rPr kumimoji="1" lang="en-US" altLang="ja-JP" sz="15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076-000-001</a:t>
            </a:r>
          </a:p>
          <a:p>
            <a:r>
              <a:rPr kumimoji="1" lang="ja-JP" altLang="en-US" sz="15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✉　　</a:t>
            </a:r>
            <a:r>
              <a:rPr kumimoji="1" lang="en-US" altLang="ja-JP" sz="15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aaa@gmail.com</a:t>
            </a:r>
            <a:endParaRPr kumimoji="1" lang="ja-JP" altLang="en-US" sz="15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09388" y="7541151"/>
            <a:ext cx="3172790" cy="20381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写真①</a:t>
            </a:r>
            <a:endParaRPr kumimoji="1" lang="en-US" altLang="ja-JP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（活動風景など）</a:t>
            </a:r>
            <a:endParaRPr kumimoji="1" lang="ja-JP" altLang="en-US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480598" y="7541151"/>
            <a:ext cx="3172790" cy="20381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写真②</a:t>
            </a:r>
            <a:endParaRPr kumimoji="1" lang="en-US" altLang="ja-JP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（活動風景など</a:t>
            </a:r>
            <a:r>
              <a:rPr kumimoji="1" lang="ja-JP" altLang="en-US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09388" y="207465"/>
            <a:ext cx="2192289" cy="328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代表　</a:t>
            </a:r>
            <a:r>
              <a:rPr lang="ja-JP" altLang="en-US" sz="16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●●　●●</a:t>
            </a:r>
            <a:endParaRPr kumimoji="1" lang="ja-JP" altLang="en-US" sz="16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09388" y="1217091"/>
            <a:ext cx="2787200" cy="164729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競技名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●●●●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816280" y="301957"/>
            <a:ext cx="658906" cy="322729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lnSpc>
                <a:spcPts val="2700"/>
              </a:lnSpc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身体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525557" y="301958"/>
            <a:ext cx="658906" cy="32272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lnSpc>
                <a:spcPts val="2700"/>
              </a:lnSpc>
            </a:pP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知的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234834" y="306063"/>
            <a:ext cx="658906" cy="322729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lnSpc>
                <a:spcPts val="2700"/>
              </a:lnSpc>
            </a:pP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精神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944111" y="303379"/>
            <a:ext cx="658906" cy="32272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lnSpc>
                <a:spcPts val="1900"/>
              </a:lnSpc>
            </a:pP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その他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571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73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游ゴシック</vt:lpstr>
      <vt:lpstr>游ゴシック Light</vt:lpstr>
      <vt:lpstr>Arial</vt:lpstr>
      <vt:lpstr>Office テーマ</vt:lpstr>
      <vt:lpstr>●●●クラブ</vt:lpstr>
    </vt:vector>
  </TitlesOfParts>
  <Company>石障スポ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陸上</dc:title>
  <dc:creator>障スポ</dc:creator>
  <cp:lastModifiedBy>今田　健太</cp:lastModifiedBy>
  <cp:revision>42</cp:revision>
  <cp:lastPrinted>2022-06-08T01:12:00Z</cp:lastPrinted>
  <dcterms:created xsi:type="dcterms:W3CDTF">2022-06-07T05:34:00Z</dcterms:created>
  <dcterms:modified xsi:type="dcterms:W3CDTF">2022-12-05T01:23:43Z</dcterms:modified>
</cp:coreProperties>
</file>